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3" r:id="rId4"/>
    <p:sldId id="264" r:id="rId5"/>
    <p:sldId id="259" r:id="rId6"/>
    <p:sldId id="262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3E6"/>
    <a:srgbClr val="FF9F3F"/>
    <a:srgbClr val="FFFFF7"/>
    <a:srgbClr val="FFFFFF"/>
    <a:srgbClr val="FFFFCC"/>
    <a:srgbClr val="D26900"/>
    <a:srgbClr val="FF9933"/>
    <a:srgbClr val="CC6600"/>
    <a:srgbClr val="CFE9FF"/>
    <a:srgbClr val="00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902" autoAdjust="0"/>
  </p:normalViewPr>
  <p:slideViewPr>
    <p:cSldViewPr snapToGrid="0">
      <p:cViewPr varScale="1">
        <p:scale>
          <a:sx n="79" d="100"/>
          <a:sy n="79" d="100"/>
        </p:scale>
        <p:origin x="77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B6C3B-2558-46AB-A891-05CC4850BC0F}" type="datetimeFigureOut">
              <a:rPr lang="en-IN" smtClean="0"/>
              <a:t>17-03-2026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700CE-82C5-42EB-AEE6-D0E3B48445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516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39DFD-D154-9695-8060-34FDF7FAD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0D4B68-5F77-2F42-7DDF-4F8517EF6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0CF4C-7318-24FE-FD36-96B7FAD3E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5E2D-8011-4780-A28F-09EF1E847980}" type="datetime1">
              <a:rPr lang="en-IN" smtClean="0"/>
              <a:t>17-03-2026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9737C-174B-B0F4-AC97-2F4D97115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9CCD8-B638-569C-5A16-16935D0B6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861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23239-CEB8-F6BA-27B1-4E535D75A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397E0-FB67-173E-25DE-32BB33190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14080-62DC-D7DF-9689-103AB13E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DF90-33CD-4F0C-A242-026C461A8187}" type="datetime1">
              <a:rPr lang="en-IN" smtClean="0"/>
              <a:t>17-03-2026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715CF-08D5-33EF-EAD8-4DA074CBF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CABB8D-4A87-C801-07E7-E354E44AB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645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826D75-DFE0-6BCC-D235-2C9E0264D6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09C2DE-F52D-30C3-3735-80D0332BC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14834-1A32-81BD-F726-8C3FD250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3F4D-C657-4724-864E-FB1FD7AFE16B}" type="datetime1">
              <a:rPr lang="en-IN" smtClean="0"/>
              <a:t>17-03-2026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B8562-4ECB-AE90-151F-23276264B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6554D-40C1-BB53-584F-5B1AB11AA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724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FA071-5E87-5F1D-7857-168125842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B20B5-0B4B-BC8D-6738-3BDF5148C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10C80-0B21-376F-4AC8-CBED6677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2D76-EAE2-4AA8-9E36-AEB2E01EBAEE}" type="datetime1">
              <a:rPr lang="en-IN" smtClean="0"/>
              <a:t>17-03-2026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6ADEE-3FA4-4021-BAA6-4196857F6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664C2-CBD6-0057-9925-D7375558A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3081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3A3E8-EFF3-2220-DE71-3E8CEE86A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BE013C-DA16-79BA-2EB4-86B07AE9E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ECA71-2F67-2F2A-4699-5125D82A7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2C07D-932A-4B7A-A59A-7B32A9ED942C}" type="datetime1">
              <a:rPr lang="en-IN" smtClean="0"/>
              <a:t>17-03-2026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2126C-07A2-63BE-6C2A-3C9DE5637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C5C98-72EF-219C-30A4-8E990A303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613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06484-B2D4-EC37-299C-D287E47D8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F6D2E-9D77-2324-31C8-522CA499F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AA26E8-F760-4489-251A-F17235692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D13D5-33F6-D375-0930-A9C3B6D5B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313A-512F-4947-AF20-43A0BC93D2E1}" type="datetime1">
              <a:rPr lang="en-IN" smtClean="0"/>
              <a:t>17-03-2026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F17E7-97ED-960D-1C2E-AAB633E62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DA919-EC2C-5F7A-DB23-CA179C0C2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858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B6E9-D8D2-131D-FED6-C7227D2D1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73CB90-330A-2B57-65B7-B4EF2635A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44A26-A284-871F-29D1-D98A184E3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EFAB54-00DA-87D0-1A14-445F3569AF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F8206F-F98A-E2D6-EB3C-6A2101BC81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C4C89F-2528-F41F-DCA5-D2A0331D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BC79-0395-4461-A59E-194F5452474D}" type="datetime1">
              <a:rPr lang="en-IN" smtClean="0"/>
              <a:t>17-03-2026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970CD0-C435-6C96-14CF-CEBB63D95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B2E09F-32D1-75BF-FFA4-48F53EBF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5001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09AEB-5D0F-846E-8ABF-7ACAD7063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9608CA-53D0-015E-A17D-B0C404480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85DB-0642-4127-B3FE-281ED49A2050}" type="datetime1">
              <a:rPr lang="en-IN" smtClean="0"/>
              <a:t>17-03-2026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025711-BB14-9F9A-B7C6-665E32D65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FDABD-5D36-2958-0C94-99E502990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290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F12C34-4E7F-0BE2-54A4-DC45F5DE4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401C-5570-4CF0-BF71-5AEEC077C340}" type="datetime1">
              <a:rPr lang="en-IN" smtClean="0"/>
              <a:t>17-03-2026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4B9E2B-DA30-85B5-A1DA-0AF9BEAE7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14A97-041C-4179-860A-C50752CC3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240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BA417-6BD6-332B-D18E-66ABAD94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91AAC-3749-1845-237A-C22D7E137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F33F48-B962-0CBA-5178-B3A3AAB17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89A0A6-A100-41F0-946F-97AFAE76C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32546-BD65-4513-BB29-06F08AC124EA}" type="datetime1">
              <a:rPr lang="en-IN" smtClean="0"/>
              <a:t>17-03-2026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E7142-4C26-0757-754E-CFE658F1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2D721-0D01-1B89-AB8C-50FE37856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2138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058C8-9B12-6721-69B2-283A090BD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874656-86D4-1638-804B-8E668C1440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5E90E-FB80-D960-B70A-4689A1E15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C0EF3-5CEF-7FE5-AC3C-99FEF5C8E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18816-6CF2-48D9-AC7F-E648B6667661}" type="datetime1">
              <a:rPr lang="en-IN" smtClean="0"/>
              <a:t>17-03-2026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3D91E-F632-489A-ECD1-DC69501FB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574472-DC11-77D0-73FC-BA2C71D10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72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C9734E-740B-5664-0C39-AEB0A9491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8C88B-A455-4054-3C43-504534907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EA4CF-1A5B-768A-24C5-EAA11CC51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9A11EC-D44A-43B1-84D4-43ABCE83FB18}" type="datetime1">
              <a:rPr lang="en-IN" smtClean="0"/>
              <a:t>17-03-2026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0A029-5F83-D7D7-1B44-296B4C9904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CRAFTATHON 2026  |  www.craftathon2026.gu-tech.org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58C19-2253-2536-F308-91C9D8213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45F244-5915-49AC-A305-687BF3FC0C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983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hackathon.info@gandhinagaruni.ac.in" TargetMode="External"/><Relationship Id="rId4" Type="http://schemas.openxmlformats.org/officeDocument/2006/relationships/hyperlink" Target="https://craftathon.gu-tech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aftathon.gu-tech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ackathon.info@gandhinagaruni.ac.i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raftathon.gu-tech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hackathon.info@gandhinagaruni.ac.i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raftathon.gu-tech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hackathon.info@gandhinagaruni.ac.i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raftathon.gu-tech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hackathon.info@gandhinagaruni.ac.i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raftathon.gu-tech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hackathon.info@gandhinagaruni.ac.i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aftathon.gu-tech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hackathon.info@gandhinagaruni.ac.in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raftathon.gu-tech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hackathon.info@gandhinagaruni.ac.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A845DA1-28FE-1FEE-CACA-CF8645ED75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012" t="5243" r="20664" b="28070"/>
          <a:stretch>
            <a:fillRect/>
          </a:stretch>
        </p:blipFill>
        <p:spPr>
          <a:xfrm>
            <a:off x="6598597" y="1011354"/>
            <a:ext cx="3738623" cy="3293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866BA42-5193-BC8F-E5B3-0601359987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" t="35805" r="-263" b="36556"/>
          <a:stretch>
            <a:fillRect/>
          </a:stretch>
        </p:blipFill>
        <p:spPr>
          <a:xfrm>
            <a:off x="3618596" y="80011"/>
            <a:ext cx="4954803" cy="9000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6A5C9EB-900A-0854-4C3B-52B1B34A2FBA}"/>
              </a:ext>
            </a:extLst>
          </p:cNvPr>
          <p:cNvSpPr txBox="1"/>
          <p:nvPr/>
        </p:nvSpPr>
        <p:spPr>
          <a:xfrm>
            <a:off x="321126" y="1309402"/>
            <a:ext cx="9274994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Problem Statement ID -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Problem Statement Title -  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PS Domain -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Team Name (Registered on portal) - </a:t>
            </a:r>
            <a:endParaRPr lang="en-I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0E69AF92-F493-EB20-C788-9857D1887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1931" y="6564696"/>
            <a:ext cx="2743200" cy="365125"/>
          </a:xfrm>
        </p:spPr>
        <p:txBody>
          <a:bodyPr/>
          <a:lstStyle/>
          <a:p>
            <a:fld id="{6645F244-5915-49AC-A305-687BF3FC0C67}" type="slidenum">
              <a:rPr lang="en-IN" smtClean="0"/>
              <a:t>1</a:t>
            </a:fld>
            <a:endParaRPr lang="en-IN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B410299D-48A8-6AFF-907E-0E45EB5B1D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921792"/>
              </p:ext>
            </p:extLst>
          </p:nvPr>
        </p:nvGraphicFramePr>
        <p:xfrm>
          <a:off x="507999" y="3878558"/>
          <a:ext cx="11175999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7838">
                  <a:extLst>
                    <a:ext uri="{9D8B030D-6E8A-4147-A177-3AD203B41FA5}">
                      <a16:colId xmlns:a16="http://schemas.microsoft.com/office/drawing/2014/main" val="2279268906"/>
                    </a:ext>
                  </a:extLst>
                </a:gridCol>
                <a:gridCol w="5598161">
                  <a:extLst>
                    <a:ext uri="{9D8B030D-6E8A-4147-A177-3AD203B41FA5}">
                      <a16:colId xmlns:a16="http://schemas.microsoft.com/office/drawing/2014/main" val="2999924545"/>
                    </a:ext>
                  </a:extLst>
                </a:gridCol>
              </a:tblGrid>
              <a:tr h="2839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Team Leader Name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Branch, Stream, Year 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(Ex. BTech, CSE,1):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Email ID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Contact Number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College/University Name 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Team Member 1 Name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Branch, Stream, Year 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(Ex. BTech, CSE,1):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Email ID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Contact Number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College/University Name 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07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Team Member 2 Name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Branch, Stream, Year 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(Ex. BTech, CSE,1):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Email ID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Contact Number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College/University Name 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Team Member 3 Name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Branch, Stream, Year 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(Ex. BTech, CSE,1):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Email ID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Contact Number –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3E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College/University Name 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136351"/>
                  </a:ext>
                </a:extLst>
              </a:tr>
            </a:tbl>
          </a:graphicData>
        </a:graphic>
      </p:graphicFrame>
      <p:sp>
        <p:nvSpPr>
          <p:cNvPr id="19" name="Oval 18" descr="Your startup LOGO">
            <a:extLst>
              <a:ext uri="{FF2B5EF4-FFF2-40B4-BE49-F238E27FC236}">
                <a16:creationId xmlns:a16="http://schemas.microsoft.com/office/drawing/2014/main" id="{7CEFE923-94F1-1623-B35D-C02C7D7AB3B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983" y="9714"/>
            <a:ext cx="1377777" cy="80733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Your Team Name /Logo</a:t>
            </a:r>
            <a:endParaRPr lang="en-IN" sz="1400" dirty="0"/>
          </a:p>
        </p:txBody>
      </p:sp>
      <p:sp>
        <p:nvSpPr>
          <p:cNvPr id="2" name="Subtitle 9">
            <a:extLst>
              <a:ext uri="{FF2B5EF4-FFF2-40B4-BE49-F238E27FC236}">
                <a16:creationId xmlns:a16="http://schemas.microsoft.com/office/drawing/2014/main" id="{1F77BCB3-D65B-F38E-C393-E513C4F93CBB}"/>
              </a:ext>
            </a:extLst>
          </p:cNvPr>
          <p:cNvSpPr txBox="1">
            <a:spLocks/>
          </p:cNvSpPr>
          <p:nvPr/>
        </p:nvSpPr>
        <p:spPr>
          <a:xfrm>
            <a:off x="1544320" y="6604000"/>
            <a:ext cx="9144000" cy="213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craftathon.gu-tech.org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</a:rPr>
              <a:t> | 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hackathon.info@gandhinagaruni.ac.in</a:t>
            </a:r>
            <a:endParaRPr lang="en-IN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41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BE31F-A567-35AC-7329-BF43356A9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60DC57E-9D67-6FDA-5820-34F56080E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" t="35805" r="-263" b="36556"/>
          <a:stretch>
            <a:fillRect/>
          </a:stretch>
        </p:blipFill>
        <p:spPr>
          <a:xfrm>
            <a:off x="10208871" y="56648"/>
            <a:ext cx="1871242" cy="339926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CE0791-E917-4036-DDF7-029AE9A05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This slide must clearly and concisely explain the problem.</a:t>
            </a:r>
            <a:endParaRPr lang="en-US" sz="2400" dirty="0"/>
          </a:p>
          <a:p>
            <a:pPr lvl="0"/>
            <a:r>
              <a:rPr lang="en-US" sz="1800" dirty="0"/>
              <a:t>Real-world context (where this problem exists)</a:t>
            </a:r>
          </a:p>
          <a:p>
            <a:pPr lvl="0"/>
            <a:r>
              <a:rPr lang="en-US" sz="1800" dirty="0"/>
              <a:t>Who faces this problem (target users)</a:t>
            </a:r>
          </a:p>
          <a:p>
            <a:pPr lvl="0"/>
            <a:r>
              <a:rPr lang="en-US" sz="1800" dirty="0"/>
              <a:t>Current limitations or pain points</a:t>
            </a:r>
          </a:p>
          <a:p>
            <a:pPr lvl="0"/>
            <a:r>
              <a:rPr lang="en-US" sz="1800" dirty="0"/>
              <a:t>Any supporting data or statistics</a:t>
            </a:r>
          </a:p>
          <a:p>
            <a:pPr lvl="0"/>
            <a:r>
              <a:rPr lang="en-US" sz="1800" dirty="0"/>
              <a:t>Exact one-line problem definition</a:t>
            </a:r>
          </a:p>
          <a:p>
            <a:pPr marL="0" indent="0">
              <a:buNone/>
            </a:pPr>
            <a:endParaRPr lang="en-IN" sz="2400" dirty="0"/>
          </a:p>
        </p:txBody>
      </p:sp>
      <p:sp>
        <p:nvSpPr>
          <p:cNvPr id="18" name="Oval 17" descr="Your startup LOGO">
            <a:extLst>
              <a:ext uri="{FF2B5EF4-FFF2-40B4-BE49-F238E27FC236}">
                <a16:creationId xmlns:a16="http://schemas.microsoft.com/office/drawing/2014/main" id="{DBE87FCC-94A7-2B30-F566-7E0F857D500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983" y="9714"/>
            <a:ext cx="1377777" cy="80733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Your Team Name /Logo</a:t>
            </a:r>
            <a:endParaRPr lang="en-IN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1D9991-0E8D-827D-2529-8A8A91C868A1}"/>
              </a:ext>
            </a:extLst>
          </p:cNvPr>
          <p:cNvSpPr txBox="1"/>
          <p:nvPr/>
        </p:nvSpPr>
        <p:spPr>
          <a:xfrm>
            <a:off x="3186366" y="52438"/>
            <a:ext cx="58192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003366"/>
                </a:solidFill>
              </a:defRPr>
            </a:pPr>
            <a:r>
              <a:rPr sz="4000" dirty="0">
                <a:latin typeface="Montserrat" panose="00000500000000000000" pitchFamily="2" charset="0"/>
              </a:rPr>
              <a:t>Problem Statement</a:t>
            </a:r>
          </a:p>
        </p:txBody>
      </p:sp>
      <p:sp>
        <p:nvSpPr>
          <p:cNvPr id="5" name="Slide Number Placeholder 15">
            <a:extLst>
              <a:ext uri="{FF2B5EF4-FFF2-40B4-BE49-F238E27FC236}">
                <a16:creationId xmlns:a16="http://schemas.microsoft.com/office/drawing/2014/main" id="{60C6E7DD-336F-8D88-D106-04F59F730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1931" y="6564696"/>
            <a:ext cx="2743200" cy="365125"/>
          </a:xfrm>
        </p:spPr>
        <p:txBody>
          <a:bodyPr/>
          <a:lstStyle/>
          <a:p>
            <a:fld id="{6645F244-5915-49AC-A305-687BF3FC0C67}" type="slidenum">
              <a:rPr lang="en-IN" smtClean="0"/>
              <a:t>2</a:t>
            </a:fld>
            <a:endParaRPr lang="en-IN" dirty="0"/>
          </a:p>
        </p:txBody>
      </p:sp>
      <p:sp>
        <p:nvSpPr>
          <p:cNvPr id="3" name="Subtitle 9">
            <a:extLst>
              <a:ext uri="{FF2B5EF4-FFF2-40B4-BE49-F238E27FC236}">
                <a16:creationId xmlns:a16="http://schemas.microsoft.com/office/drawing/2014/main" id="{07A57920-AB93-C5D4-2D8C-A8439B6CFADC}"/>
              </a:ext>
            </a:extLst>
          </p:cNvPr>
          <p:cNvSpPr txBox="1">
            <a:spLocks/>
          </p:cNvSpPr>
          <p:nvPr/>
        </p:nvSpPr>
        <p:spPr>
          <a:xfrm>
            <a:off x="1544320" y="6604000"/>
            <a:ext cx="9144000" cy="213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craftathon.gu-tech.org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</a:rPr>
              <a:t> | 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hackathon.info@gandhinagaruni.ac.in</a:t>
            </a:r>
            <a:endParaRPr lang="en-IN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9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C3657-3163-74FE-E2D5-472827011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D282785-F0D6-7A90-87EF-F8F88114C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" t="35805" r="-263" b="36556"/>
          <a:stretch>
            <a:fillRect/>
          </a:stretch>
        </p:blipFill>
        <p:spPr>
          <a:xfrm>
            <a:off x="10208871" y="56648"/>
            <a:ext cx="1871242" cy="339926"/>
          </a:xfrm>
          <a:prstGeom prst="rect">
            <a:avLst/>
          </a:prstGeom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56090521-B4DF-D921-A075-9C061E09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1931" y="6564696"/>
            <a:ext cx="2743200" cy="365125"/>
          </a:xfrm>
        </p:spPr>
        <p:txBody>
          <a:bodyPr/>
          <a:lstStyle/>
          <a:p>
            <a:fld id="{6645F244-5915-49AC-A305-687BF3FC0C67}" type="slidenum">
              <a:rPr lang="en-IN" smtClean="0"/>
              <a:t>3</a:t>
            </a:fld>
            <a:endParaRPr lang="en-IN" dirty="0"/>
          </a:p>
        </p:txBody>
      </p:sp>
      <p:sp>
        <p:nvSpPr>
          <p:cNvPr id="18" name="Oval 17" descr="Your startup LOGO">
            <a:extLst>
              <a:ext uri="{FF2B5EF4-FFF2-40B4-BE49-F238E27FC236}">
                <a16:creationId xmlns:a16="http://schemas.microsoft.com/office/drawing/2014/main" id="{E7A0999F-33D8-B264-E962-9DB4330E902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983" y="9714"/>
            <a:ext cx="1377777" cy="80733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Your Team Name /Logo</a:t>
            </a:r>
            <a:endParaRPr lang="en-I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CC5B01-C057-2249-A317-E49578FCD5AC}"/>
              </a:ext>
            </a:extLst>
          </p:cNvPr>
          <p:cNvSpPr txBox="1"/>
          <p:nvPr/>
        </p:nvSpPr>
        <p:spPr>
          <a:xfrm>
            <a:off x="3392170" y="54501"/>
            <a:ext cx="54076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003366"/>
                </a:solidFill>
              </a:defRPr>
            </a:pPr>
            <a:r>
              <a:rPr sz="4000" dirty="0">
                <a:latin typeface="Montserrat" panose="00000500000000000000" pitchFamily="2" charset="0"/>
              </a:rPr>
              <a:t>Proposed Solution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CB1FA641-1DF5-617D-66ED-94E92390E46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b="1" dirty="0"/>
              <a:t>Explain how your idea solves the problem effectively. </a:t>
            </a:r>
            <a:endParaRPr lang="en-US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Core idea (simple and straightforward)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Key features (3–5 main functions)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Why is this solution better than current methods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Approach or workflow summary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Small flowchart/block diagram</a:t>
            </a:r>
          </a:p>
          <a:p>
            <a:pPr algn="l"/>
            <a:endParaRPr lang="en-IN" dirty="0"/>
          </a:p>
        </p:txBody>
      </p:sp>
      <p:sp>
        <p:nvSpPr>
          <p:cNvPr id="2" name="Subtitle 9">
            <a:extLst>
              <a:ext uri="{FF2B5EF4-FFF2-40B4-BE49-F238E27FC236}">
                <a16:creationId xmlns:a16="http://schemas.microsoft.com/office/drawing/2014/main" id="{7D0B3636-818A-1279-CCAF-C229EFDA0A36}"/>
              </a:ext>
            </a:extLst>
          </p:cNvPr>
          <p:cNvSpPr txBox="1">
            <a:spLocks/>
          </p:cNvSpPr>
          <p:nvPr/>
        </p:nvSpPr>
        <p:spPr>
          <a:xfrm>
            <a:off x="1544320" y="6604000"/>
            <a:ext cx="9144000" cy="213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craftathon.gu-tech.org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</a:rPr>
              <a:t> | 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hackathon.info@gandhinagaruni.ac.in</a:t>
            </a:r>
            <a:endParaRPr lang="en-IN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93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958A3-212C-5999-AC1C-1D7A504B3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5175DDA-4E3E-3034-1616-0A82A6254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" t="35805" r="-263" b="36556"/>
          <a:stretch>
            <a:fillRect/>
          </a:stretch>
        </p:blipFill>
        <p:spPr>
          <a:xfrm>
            <a:off x="10208871" y="56648"/>
            <a:ext cx="1871242" cy="339926"/>
          </a:xfrm>
          <a:prstGeom prst="rect">
            <a:avLst/>
          </a:prstGeom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AFFC58C-011A-8C14-ADFF-A3DE6EDF9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1931" y="6564696"/>
            <a:ext cx="2743200" cy="365125"/>
          </a:xfrm>
        </p:spPr>
        <p:txBody>
          <a:bodyPr/>
          <a:lstStyle/>
          <a:p>
            <a:fld id="{6645F244-5915-49AC-A305-687BF3FC0C67}" type="slidenum">
              <a:rPr lang="en-IN" smtClean="0"/>
              <a:t>4</a:t>
            </a:fld>
            <a:endParaRPr lang="en-IN"/>
          </a:p>
        </p:txBody>
      </p:sp>
      <p:sp>
        <p:nvSpPr>
          <p:cNvPr id="18" name="Oval 17" descr="Your startup LOGO">
            <a:extLst>
              <a:ext uri="{FF2B5EF4-FFF2-40B4-BE49-F238E27FC236}">
                <a16:creationId xmlns:a16="http://schemas.microsoft.com/office/drawing/2014/main" id="{D797C75E-A338-A5E7-18FE-F36C20D1000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983" y="9714"/>
            <a:ext cx="1377777" cy="80733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Your Team Name /Logo</a:t>
            </a:r>
            <a:endParaRPr lang="en-IN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631B8A-1EDD-5FA1-31C1-9CC3A21AB408}"/>
              </a:ext>
            </a:extLst>
          </p:cNvPr>
          <p:cNvSpPr txBox="1"/>
          <p:nvPr/>
        </p:nvSpPr>
        <p:spPr>
          <a:xfrm>
            <a:off x="2432061" y="50800"/>
            <a:ext cx="702307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200" b="1">
                <a:solidFill>
                  <a:srgbClr val="003366"/>
                </a:solidFill>
              </a:defRPr>
            </a:pPr>
            <a:r>
              <a:rPr sz="4000" dirty="0">
                <a:latin typeface="Montserrat" panose="00000500000000000000" pitchFamily="2" charset="0"/>
              </a:rPr>
              <a:t>Tech Stack / Architecture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EE6EA-C6C8-5568-5A03-C180B1A7D72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IN" b="1" dirty="0"/>
              <a:t>Show the complete technical backbone of your project. </a:t>
            </a:r>
            <a:endParaRPr lang="en-US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IN" sz="1800" dirty="0"/>
              <a:t>Frontend, Backend technologies</a:t>
            </a:r>
            <a:endParaRPr lang="en-US" sz="18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IN" sz="1800" dirty="0"/>
              <a:t>Database / Storage</a:t>
            </a:r>
            <a:endParaRPr lang="en-US" sz="18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IN" sz="1800" dirty="0"/>
              <a:t>APIs or cloud services</a:t>
            </a:r>
            <a:endParaRPr lang="en-US" sz="18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IN" sz="1800" dirty="0"/>
              <a:t>Any hardware (if applicable)</a:t>
            </a:r>
            <a:endParaRPr lang="en-US" sz="18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IN" sz="1800" dirty="0"/>
              <a:t>System architecture diagram</a:t>
            </a:r>
            <a:endParaRPr lang="en-US" sz="18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IN" sz="1800" dirty="0"/>
              <a:t>Development tools (GitHub, VS Code, Figma, etc.)</a:t>
            </a:r>
            <a:endParaRPr lang="en-US" sz="1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N" dirty="0"/>
          </a:p>
        </p:txBody>
      </p:sp>
      <p:sp>
        <p:nvSpPr>
          <p:cNvPr id="5" name="Subtitle 9">
            <a:extLst>
              <a:ext uri="{FF2B5EF4-FFF2-40B4-BE49-F238E27FC236}">
                <a16:creationId xmlns:a16="http://schemas.microsoft.com/office/drawing/2014/main" id="{CC90CF20-DA0E-2201-7B72-B215F2EFD6BD}"/>
              </a:ext>
            </a:extLst>
          </p:cNvPr>
          <p:cNvSpPr txBox="1">
            <a:spLocks/>
          </p:cNvSpPr>
          <p:nvPr/>
        </p:nvSpPr>
        <p:spPr>
          <a:xfrm>
            <a:off x="1544320" y="6604000"/>
            <a:ext cx="9144000" cy="213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craftathon.gu-tech.org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</a:rPr>
              <a:t> | 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hackathon.info@gandhinagaruni.ac.in</a:t>
            </a:r>
            <a:endParaRPr lang="en-IN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18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A8341-67A4-D533-3FDA-57C8CB7DF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022D39B-C5BC-0994-E913-8741489A83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" t="35805" r="-263" b="36556"/>
          <a:stretch>
            <a:fillRect/>
          </a:stretch>
        </p:blipFill>
        <p:spPr>
          <a:xfrm>
            <a:off x="10208871" y="56648"/>
            <a:ext cx="1871242" cy="339926"/>
          </a:xfrm>
          <a:prstGeom prst="rect">
            <a:avLst/>
          </a:prstGeom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DE2EE5D0-635E-C73C-9142-90DB1017F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1931" y="6564696"/>
            <a:ext cx="2743200" cy="365125"/>
          </a:xfrm>
        </p:spPr>
        <p:txBody>
          <a:bodyPr/>
          <a:lstStyle/>
          <a:p>
            <a:fld id="{6645F244-5915-49AC-A305-687BF3FC0C67}" type="slidenum">
              <a:rPr lang="en-IN" smtClean="0"/>
              <a:t>5</a:t>
            </a:fld>
            <a:endParaRPr lang="en-IN"/>
          </a:p>
        </p:txBody>
      </p:sp>
      <p:sp>
        <p:nvSpPr>
          <p:cNvPr id="18" name="Oval 17" descr="Your startup LOGO">
            <a:extLst>
              <a:ext uri="{FF2B5EF4-FFF2-40B4-BE49-F238E27FC236}">
                <a16:creationId xmlns:a16="http://schemas.microsoft.com/office/drawing/2014/main" id="{36B01F9E-BA4C-53DC-08CA-8B4C0A38B8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983" y="9714"/>
            <a:ext cx="1377777" cy="80733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Your Team Name /Logo</a:t>
            </a:r>
            <a:endParaRPr lang="en-I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1A8FC4-907A-25D3-53EA-070FD3D2F35A}"/>
              </a:ext>
            </a:extLst>
          </p:cNvPr>
          <p:cNvSpPr txBox="1"/>
          <p:nvPr/>
        </p:nvSpPr>
        <p:spPr>
          <a:xfrm>
            <a:off x="2765601" y="55245"/>
            <a:ext cx="666079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200" b="1">
                <a:solidFill>
                  <a:srgbClr val="003366"/>
                </a:solidFill>
              </a:defRPr>
            </a:pPr>
            <a:r>
              <a:rPr sz="4000" dirty="0">
                <a:latin typeface="Montserrat" panose="00000500000000000000" pitchFamily="2" charset="0"/>
              </a:rPr>
              <a:t>Demo / Implementation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BDA04D8-5165-7DAE-75F4-4CD2EB1896B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Present the progress your team has made so far.</a:t>
            </a:r>
            <a:endParaRPr lang="en-US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Working demo screenshots, Prototype images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Key functionalities implemented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Steps of user interaction (user flow)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Results generated by your system</a:t>
            </a:r>
          </a:p>
          <a:p>
            <a:pPr algn="l"/>
            <a:endParaRPr lang="en-IN" dirty="0"/>
          </a:p>
        </p:txBody>
      </p:sp>
      <p:sp>
        <p:nvSpPr>
          <p:cNvPr id="2" name="Subtitle 9">
            <a:extLst>
              <a:ext uri="{FF2B5EF4-FFF2-40B4-BE49-F238E27FC236}">
                <a16:creationId xmlns:a16="http://schemas.microsoft.com/office/drawing/2014/main" id="{ADD41B3D-12CC-11AE-EB86-0BA80E955868}"/>
              </a:ext>
            </a:extLst>
          </p:cNvPr>
          <p:cNvSpPr txBox="1">
            <a:spLocks/>
          </p:cNvSpPr>
          <p:nvPr/>
        </p:nvSpPr>
        <p:spPr>
          <a:xfrm>
            <a:off x="1544320" y="6604000"/>
            <a:ext cx="9144000" cy="213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craftathon.gu-tech.org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</a:rPr>
              <a:t> | 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hackathon.info@gandhinagaruni.ac.in</a:t>
            </a:r>
            <a:endParaRPr lang="en-IN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060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02B93-B30E-691C-CF20-96C4DFFE0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F7E18AD-AFBB-C83C-632E-5F2CA22E6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" t="35805" r="-263" b="36556"/>
          <a:stretch>
            <a:fillRect/>
          </a:stretch>
        </p:blipFill>
        <p:spPr>
          <a:xfrm>
            <a:off x="10208871" y="56648"/>
            <a:ext cx="1871242" cy="339926"/>
          </a:xfrm>
          <a:prstGeom prst="rect">
            <a:avLst/>
          </a:prstGeom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F1CF4161-E9AB-ED4D-AE13-99FD7FBB1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1931" y="6564696"/>
            <a:ext cx="2743200" cy="365125"/>
          </a:xfrm>
        </p:spPr>
        <p:txBody>
          <a:bodyPr/>
          <a:lstStyle/>
          <a:p>
            <a:fld id="{6645F244-5915-49AC-A305-687BF3FC0C67}" type="slidenum">
              <a:rPr lang="en-IN" smtClean="0"/>
              <a:t>6</a:t>
            </a:fld>
            <a:endParaRPr lang="en-IN"/>
          </a:p>
        </p:txBody>
      </p:sp>
      <p:sp>
        <p:nvSpPr>
          <p:cNvPr id="18" name="Oval 17" descr="Your startup LOGO">
            <a:extLst>
              <a:ext uri="{FF2B5EF4-FFF2-40B4-BE49-F238E27FC236}">
                <a16:creationId xmlns:a16="http://schemas.microsoft.com/office/drawing/2014/main" id="{7D9AD005-6E76-B5AB-79B0-1E7C71E01B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983" y="9714"/>
            <a:ext cx="1377777" cy="80733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Your Team Name /Logo</a:t>
            </a:r>
            <a:endParaRPr lang="en-IN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4456FB-CBC5-53B0-C474-04F02A3B5E99}"/>
              </a:ext>
            </a:extLst>
          </p:cNvPr>
          <p:cNvSpPr txBox="1"/>
          <p:nvPr/>
        </p:nvSpPr>
        <p:spPr>
          <a:xfrm>
            <a:off x="2924297" y="55245"/>
            <a:ext cx="634340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200" b="1">
                <a:solidFill>
                  <a:srgbClr val="003366"/>
                </a:solidFill>
              </a:defRPr>
            </a:pPr>
            <a:r>
              <a:rPr sz="4000" dirty="0">
                <a:latin typeface="Montserrat" panose="00000500000000000000" pitchFamily="2" charset="0"/>
              </a:rPr>
              <a:t>Impact &amp; Future Scope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0EA652B-4B83-8218-A9DF-9E71E220EF7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b="1" dirty="0"/>
              <a:t>Explain why your idea matters and how it can grow.</a:t>
            </a:r>
            <a:endParaRPr lang="en-US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Direct benefits to users or community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Quantifiable improvements (time saved, accuracy gained, cost reduced)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Environmental or social impact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Scalability — how it can be expanded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Future enhancements or features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Potential industry applicability</a:t>
            </a:r>
            <a:endParaRPr lang="en-IN" sz="1800" dirty="0"/>
          </a:p>
          <a:p>
            <a:pPr algn="l"/>
            <a:endParaRPr lang="en-IN" dirty="0"/>
          </a:p>
        </p:txBody>
      </p:sp>
      <p:sp>
        <p:nvSpPr>
          <p:cNvPr id="3" name="Subtitle 9">
            <a:extLst>
              <a:ext uri="{FF2B5EF4-FFF2-40B4-BE49-F238E27FC236}">
                <a16:creationId xmlns:a16="http://schemas.microsoft.com/office/drawing/2014/main" id="{CF818344-94BD-FFED-CE37-430B51D3F824}"/>
              </a:ext>
            </a:extLst>
          </p:cNvPr>
          <p:cNvSpPr txBox="1">
            <a:spLocks/>
          </p:cNvSpPr>
          <p:nvPr/>
        </p:nvSpPr>
        <p:spPr>
          <a:xfrm>
            <a:off x="1544320" y="6604000"/>
            <a:ext cx="9144000" cy="213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craftathon.gu-tech.org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</a:rPr>
              <a:t> | 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hackathon.info@gandhinagaruni.ac.in</a:t>
            </a:r>
            <a:endParaRPr lang="en-IN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992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E0162-718F-978C-0ECA-9FD54A525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4B66ED1-23F7-F165-A39A-FA7B10072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" t="35805" r="-263" b="36556"/>
          <a:stretch>
            <a:fillRect/>
          </a:stretch>
        </p:blipFill>
        <p:spPr>
          <a:xfrm>
            <a:off x="10208871" y="56648"/>
            <a:ext cx="1871242" cy="339926"/>
          </a:xfrm>
          <a:prstGeom prst="rect">
            <a:avLst/>
          </a:prstGeom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E7C7905-5CF1-C576-5BFD-D89747F1D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1931" y="6564696"/>
            <a:ext cx="2743200" cy="365125"/>
          </a:xfrm>
        </p:spPr>
        <p:txBody>
          <a:bodyPr/>
          <a:lstStyle/>
          <a:p>
            <a:fld id="{6645F244-5915-49AC-A305-687BF3FC0C67}" type="slidenum">
              <a:rPr lang="en-IN" smtClean="0"/>
              <a:t>7</a:t>
            </a:fld>
            <a:endParaRPr lang="en-IN"/>
          </a:p>
        </p:txBody>
      </p:sp>
      <p:sp>
        <p:nvSpPr>
          <p:cNvPr id="18" name="Oval 17" descr="Your startup LOGO">
            <a:extLst>
              <a:ext uri="{FF2B5EF4-FFF2-40B4-BE49-F238E27FC236}">
                <a16:creationId xmlns:a16="http://schemas.microsoft.com/office/drawing/2014/main" id="{A53DA483-906F-1D85-4749-97FF57AA2D8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983" y="9714"/>
            <a:ext cx="1377777" cy="80733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Your Team Name /Logo</a:t>
            </a:r>
            <a:endParaRPr lang="en-IN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02F95F-029A-2D30-5878-D373842D144C}"/>
              </a:ext>
            </a:extLst>
          </p:cNvPr>
          <p:cNvSpPr txBox="1"/>
          <p:nvPr/>
        </p:nvSpPr>
        <p:spPr>
          <a:xfrm>
            <a:off x="3708166" y="46593"/>
            <a:ext cx="477566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200" b="1">
                <a:solidFill>
                  <a:srgbClr val="003366"/>
                </a:solidFill>
              </a:defRPr>
            </a:pPr>
            <a:r>
              <a:rPr lang="en-US" sz="4000" dirty="0">
                <a:latin typeface="Montserrat" panose="00000500000000000000" pitchFamily="2" charset="0"/>
              </a:rPr>
              <a:t>Final </a:t>
            </a:r>
            <a:r>
              <a:rPr sz="4000" dirty="0">
                <a:latin typeface="Montserrat" panose="00000500000000000000" pitchFamily="2" charset="0"/>
              </a:rPr>
              <a:t>Conclusion 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B061E55-93C1-1FA4-0E82-4D70B6F803B2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b="1" dirty="0"/>
              <a:t>Wrap up your presentation strongly without adding contact info.</a:t>
            </a:r>
            <a:endParaRPr lang="en-US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Summary of problem + solution + impact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Key achievements (prototype ready, tests done, validation received)</a:t>
            </a:r>
          </a:p>
          <a:p>
            <a:pPr algn="l"/>
            <a:endParaRPr lang="en-IN" dirty="0"/>
          </a:p>
        </p:txBody>
      </p:sp>
      <p:sp>
        <p:nvSpPr>
          <p:cNvPr id="3" name="Subtitle 9">
            <a:extLst>
              <a:ext uri="{FF2B5EF4-FFF2-40B4-BE49-F238E27FC236}">
                <a16:creationId xmlns:a16="http://schemas.microsoft.com/office/drawing/2014/main" id="{C7692B2E-FD9B-C1FF-F2EB-EF7E1B2B54B9}"/>
              </a:ext>
            </a:extLst>
          </p:cNvPr>
          <p:cNvSpPr txBox="1">
            <a:spLocks/>
          </p:cNvSpPr>
          <p:nvPr/>
        </p:nvSpPr>
        <p:spPr>
          <a:xfrm>
            <a:off x="1544320" y="6604000"/>
            <a:ext cx="9144000" cy="213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craftathon.gu-tech.org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</a:rPr>
              <a:t> | 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hackathon.info@gandhinagaruni.ac.in</a:t>
            </a:r>
            <a:endParaRPr lang="en-IN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440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48592-519E-EA1E-E9F8-026DA7F34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FA239B7-8291-6018-1C29-CA4D2605A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" t="35805" r="-263" b="36556"/>
          <a:stretch>
            <a:fillRect/>
          </a:stretch>
        </p:blipFill>
        <p:spPr>
          <a:xfrm>
            <a:off x="10208871" y="56648"/>
            <a:ext cx="1871242" cy="339926"/>
          </a:xfrm>
          <a:prstGeom prst="rect">
            <a:avLst/>
          </a:prstGeom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089EBDC-9E35-FC6D-7850-6B7162E15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1931" y="6564696"/>
            <a:ext cx="2743200" cy="365125"/>
          </a:xfrm>
        </p:spPr>
        <p:txBody>
          <a:bodyPr/>
          <a:lstStyle/>
          <a:p>
            <a:fld id="{6645F244-5915-49AC-A305-687BF3FC0C67}" type="slidenum">
              <a:rPr lang="en-IN" smtClean="0"/>
              <a:t>8</a:t>
            </a:fld>
            <a:endParaRPr lang="en-I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F9C217-8ACD-A8EC-A7DF-194C1202F55E}"/>
              </a:ext>
            </a:extLst>
          </p:cNvPr>
          <p:cNvSpPr txBox="1"/>
          <p:nvPr/>
        </p:nvSpPr>
        <p:spPr>
          <a:xfrm>
            <a:off x="2529072" y="69944"/>
            <a:ext cx="691407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200" b="1">
                <a:solidFill>
                  <a:srgbClr val="003366"/>
                </a:solidFill>
              </a:defRPr>
            </a:pPr>
            <a:r>
              <a:rPr lang="en-US" sz="3600" dirty="0">
                <a:latin typeface="Montserrat" panose="00000500000000000000" pitchFamily="2" charset="0"/>
                <a:cs typeface="Times New Roman" panose="02020603050405020304" pitchFamily="18" charset="0"/>
              </a:rPr>
              <a:t>IMPORTANT INSTRUCTIONS</a:t>
            </a:r>
            <a:endParaRPr lang="en-IN" sz="3600" dirty="0">
              <a:latin typeface="Montserrat" panose="000005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00;p3">
            <a:extLst>
              <a:ext uri="{FF2B5EF4-FFF2-40B4-BE49-F238E27FC236}">
                <a16:creationId xmlns:a16="http://schemas.microsoft.com/office/drawing/2014/main" id="{3A5A3F97-0A35-A77F-A934-D41BECF5E0FF}"/>
              </a:ext>
            </a:extLst>
          </p:cNvPr>
          <p:cNvSpPr txBox="1"/>
          <p:nvPr/>
        </p:nvSpPr>
        <p:spPr>
          <a:xfrm>
            <a:off x="432961" y="5721661"/>
            <a:ext cx="11556936" cy="807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Note - You can delete this slide (Important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Instruction</a:t>
            </a: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) when you upload the details of your idea on the portal</a:t>
            </a:r>
            <a:endParaRPr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138B828A-ABFC-DF4E-C393-9E36510205F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Please ensure below pointers are met while submitting the Idea PPT:</a:t>
            </a:r>
            <a:endParaRPr lang="en-US" b="1" dirty="0"/>
          </a:p>
          <a:p>
            <a:pPr lvl="0" algn="l">
              <a:buFont typeface="+mj-lt"/>
              <a:buAutoNum type="arabicPeriod"/>
            </a:pPr>
            <a:r>
              <a:rPr lang="en-US" sz="1800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rPr>
              <a:t>Kindly keep the maximum slide limit up to seven </a:t>
            </a:r>
            <a:r>
              <a:rPr lang="en-US" sz="1800" dirty="0">
                <a:solidFill>
                  <a:srgbClr val="C00000"/>
                </a:solidFill>
                <a:ea typeface="Calibri"/>
                <a:cs typeface="Arial" panose="020B0604020202020204" pitchFamily="34" charset="0"/>
                <a:sym typeface="Calibri"/>
              </a:rPr>
              <a:t>(7). </a:t>
            </a:r>
            <a:r>
              <a:rPr lang="en-US" sz="1800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rPr>
              <a:t>( Including the title slide) </a:t>
            </a:r>
            <a:endParaRPr lang="en-US" sz="1800" dirty="0"/>
          </a:p>
          <a:p>
            <a:pPr lvl="0" algn="l">
              <a:buFont typeface="+mj-lt"/>
              <a:buAutoNum type="arabicPeriod"/>
            </a:pPr>
            <a:r>
              <a:rPr lang="en-US" sz="1800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rPr>
              <a:t>Try to avoid paragraphs and post your idea in points /diagrams / Infographics /pictures </a:t>
            </a:r>
            <a:endParaRPr lang="en-US" sz="1800" dirty="0">
              <a:cs typeface="Arial" panose="020B0604020202020204" pitchFamily="34" charset="0"/>
            </a:endParaRPr>
          </a:p>
          <a:p>
            <a:pPr lvl="0" algn="l">
              <a:buFont typeface="+mj-lt"/>
              <a:buAutoNum type="arabicPeriod"/>
            </a:pPr>
            <a:r>
              <a:rPr lang="en-US" sz="1800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rPr>
              <a:t>Keep your explanation precise and easy to understand</a:t>
            </a:r>
            <a:endParaRPr lang="en-IN" sz="1800" dirty="0">
              <a:cs typeface="Arial" panose="020B0604020202020204" pitchFamily="34" charset="0"/>
            </a:endParaRPr>
          </a:p>
          <a:p>
            <a:pPr lvl="0" algn="l">
              <a:buFont typeface="+mj-lt"/>
              <a:buAutoNum type="arabicPeriod"/>
            </a:pPr>
            <a:r>
              <a:rPr lang="en-US" sz="1800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rPr>
              <a:t>You can only use the provided template for making the PPT without changing the idea details pointers (mentioned in previous slides).</a:t>
            </a:r>
          </a:p>
          <a:p>
            <a:pPr lvl="0" algn="l">
              <a:buFont typeface="+mj-lt"/>
              <a:buAutoNum type="arabicPeriod"/>
            </a:pPr>
            <a:r>
              <a:rPr lang="en-US" sz="1800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rPr>
              <a:t>You need to save the file in PDF or PPT and upload the same on the portal. No Word Doc or any other format will be supported.</a:t>
            </a:r>
            <a:endParaRPr lang="en-US" sz="1800" dirty="0">
              <a:cs typeface="Arial" panose="020B0604020202020204" pitchFamily="34" charset="0"/>
            </a:endParaRPr>
          </a:p>
          <a:p>
            <a:pPr algn="l"/>
            <a:endParaRPr lang="en-IN" dirty="0"/>
          </a:p>
        </p:txBody>
      </p:sp>
      <p:sp>
        <p:nvSpPr>
          <p:cNvPr id="3" name="Subtitle 9">
            <a:extLst>
              <a:ext uri="{FF2B5EF4-FFF2-40B4-BE49-F238E27FC236}">
                <a16:creationId xmlns:a16="http://schemas.microsoft.com/office/drawing/2014/main" id="{9686B5EC-A3F5-25F9-E978-3B42F41E2F08}"/>
              </a:ext>
            </a:extLst>
          </p:cNvPr>
          <p:cNvSpPr txBox="1">
            <a:spLocks/>
          </p:cNvSpPr>
          <p:nvPr/>
        </p:nvSpPr>
        <p:spPr>
          <a:xfrm>
            <a:off x="1544320" y="6604000"/>
            <a:ext cx="9144000" cy="213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craftathon.gu-tech.org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</a:rPr>
              <a:t> |  </a:t>
            </a:r>
            <a:r>
              <a:rPr lang="en-IN" sz="1200" b="1" dirty="0">
                <a:solidFill>
                  <a:schemeClr val="bg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hackathon.info@gandhinagaruni.ac.in</a:t>
            </a:r>
            <a:endParaRPr lang="en-IN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064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F67F0B5-0DDB-4E5F-88A8-8154087BA0A4}">
  <we:reference id="wa104038830" version="1.0.0.3" store="en-US" storeType="OMEX"/>
  <we:alternateReferences>
    <we:reference id="wa104038830" version="1.0.0.3" store="wa104038830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677</Words>
  <Application>Microsoft Office PowerPoint</Application>
  <PresentationFormat>Widescreen</PresentationFormat>
  <Paragraphs>95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TRIPATHI SHOBHIT</dc:creator>
  <cp:lastModifiedBy>Shobhit Tripathi</cp:lastModifiedBy>
  <cp:revision>24</cp:revision>
  <dcterms:created xsi:type="dcterms:W3CDTF">2025-11-05T04:28:16Z</dcterms:created>
  <dcterms:modified xsi:type="dcterms:W3CDTF">2026-03-17T14:14:05Z</dcterms:modified>
</cp:coreProperties>
</file>